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8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271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698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35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816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060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099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558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56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824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036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3F677-B45F-4AC0-8275-DC724F1CD4C6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D63B3-EE98-4F28-95DE-DB7D74D1ABE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791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11581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C1A8B7449C4F489B9001D29CC0C8C1" ma:contentTypeVersion="1" ma:contentTypeDescription="Create a new document." ma:contentTypeScope="" ma:versionID="89cd28f756ca4d6fa1022bddfb76095f">
  <xsd:schema xmlns:xsd="http://www.w3.org/2001/XMLSchema" xmlns:xs="http://www.w3.org/2001/XMLSchema" xmlns:p="http://schemas.microsoft.com/office/2006/metadata/properties" xmlns:ns2="9d51eac6-a7d5-47f5-a119-63d146adb134" targetNamespace="http://schemas.microsoft.com/office/2006/metadata/properties" ma:root="true" ma:fieldsID="2447253ed25693b99bb24f55821addfc" ns2:_=""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220A8F-4A9F-4837-A12F-35FDFD1E64AB}"/>
</file>

<file path=customXml/itemProps2.xml><?xml version="1.0" encoding="utf-8"?>
<ds:datastoreItem xmlns:ds="http://schemas.openxmlformats.org/officeDocument/2006/customXml" ds:itemID="{4F6667C4-E8C7-46CF-BF09-863E0156F73C}"/>
</file>

<file path=customXml/itemProps3.xml><?xml version="1.0" encoding="utf-8"?>
<ds:datastoreItem xmlns:ds="http://schemas.openxmlformats.org/officeDocument/2006/customXml" ds:itemID="{5E352DEE-8DFA-49E7-A8A4-DE17B3A80F0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Petroleum Development Oman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Ismaili, Muna UIIE131C</dc:creator>
  <cp:lastModifiedBy>Ismaili, Muna UIIE131C</cp:lastModifiedBy>
  <cp:revision>1</cp:revision>
  <dcterms:created xsi:type="dcterms:W3CDTF">2020-02-27T08:33:03Z</dcterms:created>
  <dcterms:modified xsi:type="dcterms:W3CDTF">2020-02-27T08:33:42Z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0x010100F1C1A8B7449C4F489B9001D29CC0C8C1</vt:lpwstr>
  </property>
</Properties>
</file>